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0" d="100"/>
          <a:sy n="70" d="100"/>
        </p:scale>
        <p:origin x="162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45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252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707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932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315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4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174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874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1128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046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7449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6FAF7-F1A3-4735-BFD5-1BD9A73CB95F}" type="datetimeFigureOut">
              <a:rPr lang="zh-CN" altLang="en-US" smtClean="0"/>
              <a:t>2018/7/13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BEA86-3F1F-435B-9E48-0C7408931E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802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4024D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8400" y="1543050"/>
            <a:ext cx="73152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6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deitwzj</dc:creator>
  <cp:lastModifiedBy>deitwzj</cp:lastModifiedBy>
  <cp:revision>2</cp:revision>
  <dcterms:created xsi:type="dcterms:W3CDTF">2018-07-13T02:02:19Z</dcterms:created>
  <dcterms:modified xsi:type="dcterms:W3CDTF">2018-07-13T02:34:50Z</dcterms:modified>
</cp:coreProperties>
</file>

<file path=docProps/thumbnail.jpeg>
</file>